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7"/>
  </p:notesMasterIdLst>
  <p:sldIdLst>
    <p:sldId id="25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/>
    <p:restoredTop sz="94689"/>
  </p:normalViewPr>
  <p:slideViewPr>
    <p:cSldViewPr snapToGrid="0" snapToObjects="1">
      <p:cViewPr varScale="1">
        <p:scale>
          <a:sx n="163" d="100"/>
          <a:sy n="163" d="100"/>
        </p:scale>
        <p:origin x="1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ta Pape" userId="44759d90-644d-40ba-8f3e-8bd094c7cd8f" providerId="ADAL" clId="{084CFBBF-D1FD-40BC-8A84-0161A286228C}"/>
    <pc:docChg chg="delSld delMainMaster">
      <pc:chgData name="Rita Pape" userId="44759d90-644d-40ba-8f3e-8bd094c7cd8f" providerId="ADAL" clId="{084CFBBF-D1FD-40BC-8A84-0161A286228C}" dt="2022-12-22T09:59:09.922" v="0" actId="47"/>
      <pc:docMkLst>
        <pc:docMk/>
      </pc:docMkLst>
      <pc:sldChg chg="del">
        <pc:chgData name="Rita Pape" userId="44759d90-644d-40ba-8f3e-8bd094c7cd8f" providerId="ADAL" clId="{084CFBBF-D1FD-40BC-8A84-0161A286228C}" dt="2022-12-22T09:59:09.922" v="0" actId="47"/>
        <pc:sldMkLst>
          <pc:docMk/>
          <pc:sldMk cId="1535843629" sldId="256"/>
        </pc:sldMkLst>
      </pc:sldChg>
      <pc:sldMasterChg chg="del delSldLayout">
        <pc:chgData name="Rita Pape" userId="44759d90-644d-40ba-8f3e-8bd094c7cd8f" providerId="ADAL" clId="{084CFBBF-D1FD-40BC-8A84-0161A286228C}" dt="2022-12-22T09:59:09.922" v="0" actId="47"/>
        <pc:sldMasterMkLst>
          <pc:docMk/>
          <pc:sldMasterMk cId="439100399" sldId="2147483648"/>
        </pc:sldMasterMkLst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246026344" sldId="2147483649"/>
          </pc:sldLayoutMkLst>
        </pc:sldLayoutChg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157188216" sldId="2147483650"/>
          </pc:sldLayoutMkLst>
        </pc:sldLayoutChg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1001338344" sldId="2147483651"/>
          </pc:sldLayoutMkLst>
        </pc:sldLayoutChg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1282183402" sldId="2147483652"/>
          </pc:sldLayoutMkLst>
        </pc:sldLayoutChg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3553876365" sldId="2147483653"/>
          </pc:sldLayoutMkLst>
        </pc:sldLayoutChg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425376852" sldId="2147483654"/>
          </pc:sldLayoutMkLst>
        </pc:sldLayoutChg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2935585402" sldId="2147483655"/>
          </pc:sldLayoutMkLst>
        </pc:sldLayoutChg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4153753685" sldId="2147483656"/>
          </pc:sldLayoutMkLst>
        </pc:sldLayoutChg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1088399702" sldId="2147483657"/>
          </pc:sldLayoutMkLst>
        </pc:sldLayoutChg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1807068261" sldId="2147483658"/>
          </pc:sldLayoutMkLst>
        </pc:sldLayoutChg>
        <pc:sldLayoutChg chg="del">
          <pc:chgData name="Rita Pape" userId="44759d90-644d-40ba-8f3e-8bd094c7cd8f" providerId="ADAL" clId="{084CFBBF-D1FD-40BC-8A84-0161A286228C}" dt="2022-12-22T09:59:09.922" v="0" actId="47"/>
          <pc:sldLayoutMkLst>
            <pc:docMk/>
            <pc:sldMasterMk cId="439100399" sldId="2147483648"/>
            <pc:sldLayoutMk cId="294742497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3F181-F63C-47DB-BEFD-5011FF9BD8CB}" type="datetimeFigureOut">
              <a:rPr lang="en-US" smtClean="0"/>
              <a:t>12/22/22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871CA-937E-4E96-928F-2FB33414E67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40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BEFD34-66D9-AC40-ADCA-B7A6464D16C3}" type="slidenum">
              <a:rPr lang="de-DE" smtClean="0">
                <a:solidFill>
                  <a:prstClr val="black"/>
                </a:solidFill>
              </a:rPr>
              <a:pPr/>
              <a:t>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729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7F0FE5-20B2-BC49-B160-BC1AF9F6AA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5990D2E-08A1-4B42-8FAE-6E9744F4B7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9479E9-8C2C-7E43-8BBE-5EEEA1215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7604CB-F69A-CE4C-94DE-176C9DAAE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693C4A-AA64-824D-B8AE-51D5EFE44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3B711C-D4CC-5D4A-943B-106819AA3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603DB0-BC5D-4248-945E-76D3E10FA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B2CA0D-5D25-DF47-8430-987C533E7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322D00-7646-4943-B6A7-67C50AB37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54292E-5DBF-044C-A44D-F7EA33EBE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65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17B9C14-CBE7-8C44-8366-E1475DF855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4432410-EBA0-9A40-94A1-F96C82A6C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31355B-5604-E54E-B745-96BD28E6E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8B0022-7CA5-3D42-9DF1-A2F10E1EF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FD2A5A-96D4-824B-940F-17EBD5653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3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991C11-7339-4043-806E-96B8803FA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91CFCC-1960-BC42-A1F8-056404ABA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50FF01-FBD5-F243-A902-B9FCA96E0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E7D9F3-CFEF-2E47-8D1D-DCF62F07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D49830-E320-C243-8037-E8BAE0686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084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2467C9-09D0-AC47-8406-B23DD2141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67692B-A9D1-3249-9102-C32C3CDD4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281869-EC75-7443-ADC2-23A14D06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592BC6-4AC4-0746-857F-0B513F874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3DEEEE-936F-FB4F-8DF7-93DEDB45F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8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26FEAB-D8EC-A74B-BC89-17E12F8F3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8E3256-0646-9443-9035-520316604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CDE896F-107D-9E4C-8A6A-892190A81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FF9D1E9-E0A8-D84C-B383-DA8898261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D39A49-8BED-4544-B3B6-967E6A26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78146A-43D1-CB45-B418-DA7138748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2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B95237-73D9-F344-A941-B4DDBA92C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1D8224-F8A2-A24D-84AF-4853AFA0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F2EE74F-F719-5E4D-96F5-AAE1CE605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FA5C982-9946-B44A-892C-F867F5BC09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96BEF67-A272-8342-9E33-4F7A448501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18AB565-63B9-6D49-BD74-1A772E682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86CC57A-8047-0343-A37D-260AECC84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26137C7-C3E8-1A4D-AF29-C173C71FC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2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0C0A6B-7C92-324F-94F9-577F579B3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E3A0065-F75A-D540-BAA0-63C4DBB4C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CB9D686-1909-AB4F-A701-5782D54C6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95970B5-EF29-3F4C-B642-7413B693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257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6F0115B-C993-5D45-9882-E0CFBEA1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52728D2-995E-2247-BFE7-DC3D39EB4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4B0BDD3-57E5-874A-A849-E39656A3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503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6F678-F87C-5245-A756-43134D8BC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475613-2801-CC4B-BAAE-15166A0A9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6BF5665-8782-E54C-A6F4-998833879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E6F9EF-F0B5-9E4B-B303-50475B5A5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6AE654-992B-744F-A089-32DE0439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B265C4-7D43-0E44-AA50-E2AD3B1C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4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615B59-2DB1-EA4F-8A6E-8E8804579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A4FB0FC-5AE6-0540-B947-E879688286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90EE2FC-A641-4A42-8D1E-F37B27738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71F0B3-F659-0E4E-A91F-DE90E3258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441424-A773-7B48-973C-75B99E1E5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ADAF19-F888-C04F-A6CC-C4A686E49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09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7241DAA-5000-CC44-88FE-022A512B3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BFBA3AA-5346-2844-B627-0E26C8D7E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A793CB-3608-C149-B736-B9B9163FA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58336-8AC8-C44B-8072-E1A2F9DBAE1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22.12.22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A65809-AECC-EA45-A79D-43061EC24A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92D07A-2F28-AE4C-BC91-5AB1FD1A4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A804F-45C0-9B44-A73F-B0F7BBA4DA9D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33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C41C3E2-FAD7-834C-AE98-97FCB4357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877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974A03683C16745ABBE287E7CFD9012" ma:contentTypeVersion="38" ma:contentTypeDescription="Ein neues Dokument erstellen." ma:contentTypeScope="" ma:versionID="eb8dcd723ea9973159914633a476e9b7">
  <xsd:schema xmlns:xsd="http://www.w3.org/2001/XMLSchema" xmlns:xs="http://www.w3.org/2001/XMLSchema" xmlns:p="http://schemas.microsoft.com/office/2006/metadata/properties" xmlns:ns1="http://schemas.microsoft.com/sharepoint/v3" xmlns:ns2="01f689fd-ce1f-496c-86e8-16f6d5a6466c" xmlns:ns3="98b12467-c142-4334-9d31-02be22bc2c62" targetNamespace="http://schemas.microsoft.com/office/2006/metadata/properties" ma:root="true" ma:fieldsID="9bd392dd8b73fb465dd11c969604158f" ns1:_="" ns2:_="" ns3:_="">
    <xsd:import namespace="http://schemas.microsoft.com/sharepoint/v3"/>
    <xsd:import namespace="01f689fd-ce1f-496c-86e8-16f6d5a6466c"/>
    <xsd:import namespace="98b12467-c142-4334-9d31-02be22bc2c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f689fd-ce1f-496c-86e8-16f6d5a646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Bildmarkierungen" ma:readOnly="false" ma:fieldId="{5cf76f15-5ced-4ddc-b409-7134ff3c332f}" ma:taxonomyMulti="true" ma:sspId="3310362f-e38e-49da-9511-9b6ae3967e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12467-c142-4334-9d31-02be22bc2c6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5999820-1c16-469a-9680-f843739cf9ea}" ma:internalName="TaxCatchAll" ma:showField="CatchAllData" ma:web="98b12467-c142-4334-9d31-02be22bc2c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b12467-c142-4334-9d31-02be22bc2c62" xsi:nil="true"/>
    <_ip_UnifiedCompliancePolicyUIAction xmlns="http://schemas.microsoft.com/sharepoint/v3" xsi:nil="true"/>
    <lcf76f155ced4ddcb4097134ff3c332f xmlns="01f689fd-ce1f-496c-86e8-16f6d5a6466c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4.xml><?xml version="1.0" encoding="utf-8"?>
<?mso-contentType ?>
<PolicyDirtyBag xmlns="microsoft.office.server.policy.changes">
  <Microsoft.Office.RecordsManagement.PolicyFeatures.Expiration op="Delete"/>
</PolicyDirtyBag>
</file>

<file path=customXml/itemProps1.xml><?xml version="1.0" encoding="utf-8"?>
<ds:datastoreItem xmlns:ds="http://schemas.openxmlformats.org/officeDocument/2006/customXml" ds:itemID="{1A4B128F-4AA5-4D40-89BD-39D2663BBA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D19F88-2DE8-41D1-8E58-F5EADD95B4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1f689fd-ce1f-496c-86e8-16f6d5a6466c"/>
    <ds:schemaRef ds:uri="98b12467-c142-4334-9d31-02be22bc2c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12746F-1DC8-450E-811B-9E3EBBA3A9BA}">
  <ds:schemaRefs>
    <ds:schemaRef ds:uri="http://schemas.microsoft.com/office/2006/metadata/properties"/>
    <ds:schemaRef ds:uri="http://schemas.microsoft.com/office/infopath/2007/PartnerControls"/>
    <ds:schemaRef ds:uri="98b12467-c142-4334-9d31-02be22bc2c62"/>
    <ds:schemaRef ds:uri="http://schemas.microsoft.com/sharepoint/v3"/>
    <ds:schemaRef ds:uri="01f689fd-ce1f-496c-86e8-16f6d5a6466c"/>
  </ds:schemaRefs>
</ds:datastoreItem>
</file>

<file path=customXml/itemProps4.xml><?xml version="1.0" encoding="utf-8"?>
<ds:datastoreItem xmlns:ds="http://schemas.openxmlformats.org/officeDocument/2006/customXml" ds:itemID="{7FCCF842-B675-4D20-A68C-58B18CE8E16C}">
  <ds:schemaRefs>
    <ds:schemaRef ds:uri="microsoft.office.server.policy.chang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Macintosh PowerPoint</Application>
  <PresentationFormat>Breitbild</PresentationFormat>
  <Paragraphs>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Susanna Lafer</dc:creator>
  <cp:lastModifiedBy>Susanna Lafer</cp:lastModifiedBy>
  <cp:revision>12</cp:revision>
  <dcterms:created xsi:type="dcterms:W3CDTF">2022-06-28T14:28:01Z</dcterms:created>
  <dcterms:modified xsi:type="dcterms:W3CDTF">2022-12-22T10:31:39Z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0x0101009974A03683C16745ABBE287E7CFD9012</vt:lpwstr>
  </property>
  <property fmtid="{D5CDD505-2E9C-101B-9397-08002B2CF9AE}" pid="3" name="MediaServiceImageTags">
    <vt:lpwstr/>
  </property>
  <property fmtid="{D5CDD505-2E9C-101B-9397-08002B2CF9AE}" pid="4" name="_dlc_policyId">
    <vt:lpwstr/>
  </property>
  <property fmtid="{D5CDD505-2E9C-101B-9397-08002B2CF9AE}" pid="5" name="ItemRetentionFormula">
    <vt:lpwstr/>
  </property>
</Properties>
</file>