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7"/>
  </p:notesMasterIdLst>
  <p:sldIdLst>
    <p:sldId id="256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3"/>
    <p:restoredTop sz="94689"/>
  </p:normalViewPr>
  <p:slideViewPr>
    <p:cSldViewPr snapToGrid="0" snapToObjects="1">
      <p:cViewPr varScale="1">
        <p:scale>
          <a:sx n="163" d="100"/>
          <a:sy n="163" d="100"/>
        </p:scale>
        <p:origin x="6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3F181-F63C-47DB-BEFD-5011FF9BD8CB}" type="datetimeFigureOut">
              <a:rPr lang="en-US" smtClean="0"/>
              <a:t>12/22/22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871CA-937E-4E96-928F-2FB33414E67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40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0A0AD-C712-301C-1C34-AD7AB432C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410075-4537-D41D-9919-A9CE38550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9D42A9-8337-4DF6-898B-7F2129F1B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361046-FD7D-02C7-FFD4-8998CC269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60E79A-6BD1-A373-D6D5-FCB83B9E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26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2F0906-DB01-0F0E-BBC2-C01830029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351489F-0E60-DFD8-8CE2-BBA8F001E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758488-9574-16AE-71DD-2C84DD93A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D31D55-87B4-0592-19C0-6348F090F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ED29B-8787-DF09-2A90-0A081669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068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BC1305-40DD-E8A5-0001-C3090E7AAF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9E728B-9A11-721F-E194-A07E22E009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CABB03-B79B-956C-DC10-C24B0E3C0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1B5801-D57A-D823-82B0-281C1C48A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2D31EF-35F1-9A66-B494-0D9A2CEC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4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741E2B-A262-0171-1A6B-B6714AD7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637364-C284-C3CC-DA38-28014858E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5166FA-E076-AF5D-44FD-8779A1805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C5DB9E-8BD9-EA51-D834-405F13DC4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49D818-3559-B864-EF45-37382FB08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188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BD76B-28BB-779E-89DF-6C9F6C67C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C3913E-BEBB-0B5B-BC76-2B085F600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6FF944-01E0-6CDD-9E2D-1E2E75EC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AAB756-D77A-68D8-9C97-FE4986A7C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B5CF86-9F1B-7320-4893-CA84C1F6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33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4811E-F96C-98AE-E209-8F6BFE827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112698-CEAD-DFA5-4BC5-E2CDD0018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5913BE-2FCB-D19E-8B00-3FB536429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0B404D-DF9E-E8CA-E62F-B20D62DA9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CBBE7D-6B55-00B1-6F3E-A1F8E575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705F5E-14D4-2D1A-C472-E1DB65A6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218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634AD-8097-BC36-6949-78EA06EC9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49ABBE-9860-34ED-52A3-F197230E0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6EE99D-5114-103B-03E8-A8A4E4F92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D7A61DC-159B-6A34-5918-876E13538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EB3580F-36A2-A2FC-F447-00028AFAA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6330B96-580E-E5D2-E087-7A01A835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BE304C8-C3F1-E02C-0B2B-F569C9888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34BB2C-3766-987F-1CF1-CD0FF8811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87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066A3D-62D8-4D71-E428-8A0267EB0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FDDF6D2-70AF-F862-4F69-5D4A38776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86BC38-4978-4EFE-D1EC-AE0A55FE3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9D219E0-20D5-DB66-AEE5-CE24C2005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76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A3BCE7A-C6F7-7F61-34AE-FD58B2F4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ACCF986-4598-EE81-BC5F-FE9B723D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3F9538-B296-83E5-C47A-2461EEACF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5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2393D-9BDC-20AD-B800-F05C9C892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B97989-525D-A9C8-3515-DB074C66D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21B8809-D4CE-0CF5-AA77-AA4283DB0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B24172-E13C-91F8-C1E8-69E949531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A038CA-1E42-0C6A-18BF-A42D01B8A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F624A3-2431-9B44-0821-F14716024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75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BA624-D952-A222-31FC-2E8CAA428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D307CC5-0F78-8DEC-46BA-F48B021D7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29DC39-1604-FDDF-6598-3105E501A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29B802-2ADE-A739-239F-F9BEADA45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995904-CCC2-9F45-07D8-5D613D546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2FD75C-E318-7761-7BA0-E8B78DA7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839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659EB52-32F9-FFDA-FC0F-67513CBFB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7CBA62-62BF-EA33-26F2-12CC5D4EB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54D2E6-C412-F198-63FE-7E7ADE6B18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A685E-5793-1543-8179-D01B74D51C5C}" type="datetimeFigureOut">
              <a:rPr lang="de-DE" smtClean="0"/>
              <a:t>22.12.22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BB0E64-AFA2-D2D1-2BAE-031A9E1B9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9067C3-FB6D-EE1E-3A16-56437CBB4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89C94-8CB8-6246-93A0-DBB8C3B413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10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904E0-725D-B5BA-1CB3-B8F5836611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3270A2-FDBF-66F6-06FF-D58C8521E8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0B6B235-89CC-9041-83E5-6BC344BB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43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b12467-c142-4334-9d31-02be22bc2c62" xsi:nil="true"/>
    <_ip_UnifiedCompliancePolicyUIAction xmlns="http://schemas.microsoft.com/sharepoint/v3" xsi:nil="true"/>
    <lcf76f155ced4ddcb4097134ff3c332f xmlns="01f689fd-ce1f-496c-86e8-16f6d5a6466c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974A03683C16745ABBE287E7CFD9012" ma:contentTypeVersion="38" ma:contentTypeDescription="Ein neues Dokument erstellen." ma:contentTypeScope="" ma:versionID="eb8dcd723ea9973159914633a476e9b7">
  <xsd:schema xmlns:xsd="http://www.w3.org/2001/XMLSchema" xmlns:xs="http://www.w3.org/2001/XMLSchema" xmlns:p="http://schemas.microsoft.com/office/2006/metadata/properties" xmlns:ns1="http://schemas.microsoft.com/sharepoint/v3" xmlns:ns2="01f689fd-ce1f-496c-86e8-16f6d5a6466c" xmlns:ns3="98b12467-c142-4334-9d31-02be22bc2c62" targetNamespace="http://schemas.microsoft.com/office/2006/metadata/properties" ma:root="true" ma:fieldsID="9bd392dd8b73fb465dd11c969604158f" ns1:_="" ns2:_="" ns3:_="">
    <xsd:import namespace="http://schemas.microsoft.com/sharepoint/v3"/>
    <xsd:import namespace="01f689fd-ce1f-496c-86e8-16f6d5a6466c"/>
    <xsd:import namespace="98b12467-c142-4334-9d31-02be22bc2c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f689fd-ce1f-496c-86e8-16f6d5a646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3310362f-e38e-49da-9511-9b6ae3967e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2467-c142-4334-9d31-02be22bc2c6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5999820-1c16-469a-9680-f843739cf9ea}" ma:internalName="TaxCatchAll" ma:showField="CatchAllData" ma:web="98b12467-c142-4334-9d31-02be22bc2c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olicyDirtyBag xmlns="microsoft.office.server.policy.changes">
  <Microsoft.Office.RecordsManagement.PolicyFeatures.Expiration op="Delete"/>
</PolicyDirtyBag>
</file>

<file path=customXml/itemProps1.xml><?xml version="1.0" encoding="utf-8"?>
<ds:datastoreItem xmlns:ds="http://schemas.openxmlformats.org/officeDocument/2006/customXml" ds:itemID="{8A12746F-1DC8-450E-811B-9E3EBBA3A9BA}">
  <ds:schemaRefs>
    <ds:schemaRef ds:uri="http://schemas.microsoft.com/office/2006/metadata/properties"/>
    <ds:schemaRef ds:uri="http://schemas.microsoft.com/office/infopath/2007/PartnerControls"/>
    <ds:schemaRef ds:uri="98b12467-c142-4334-9d31-02be22bc2c62"/>
    <ds:schemaRef ds:uri="http://schemas.microsoft.com/sharepoint/v3"/>
    <ds:schemaRef ds:uri="01f689fd-ce1f-496c-86e8-16f6d5a6466c"/>
  </ds:schemaRefs>
</ds:datastoreItem>
</file>

<file path=customXml/itemProps2.xml><?xml version="1.0" encoding="utf-8"?>
<ds:datastoreItem xmlns:ds="http://schemas.openxmlformats.org/officeDocument/2006/customXml" ds:itemID="{5FD19F88-2DE8-41D1-8E58-F5EADD95B4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f689fd-ce1f-496c-86e8-16f6d5a6466c"/>
    <ds:schemaRef ds:uri="98b12467-c142-4334-9d31-02be22bc2c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4B128F-4AA5-4D40-89BD-39D2663BBAD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FCCF842-B675-4D20-A68C-58B18CE8E16C}">
  <ds:schemaRefs>
    <ds:schemaRef ds:uri="microsoft.office.server.policy.chang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Susanna Lafer</dc:creator>
  <cp:lastModifiedBy>Susanna Lafer</cp:lastModifiedBy>
  <cp:revision>12</cp:revision>
  <dcterms:created xsi:type="dcterms:W3CDTF">2022-06-28T14:28:01Z</dcterms:created>
  <dcterms:modified xsi:type="dcterms:W3CDTF">2022-12-22T10:29:30Z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0x0101009974A03683C16745ABBE287E7CFD9012</vt:lpwstr>
  </property>
  <property fmtid="{D5CDD505-2E9C-101B-9397-08002B2CF9AE}" pid="3" name="MediaServiceImageTags">
    <vt:lpwstr/>
  </property>
  <property fmtid="{D5CDD505-2E9C-101B-9397-08002B2CF9AE}" pid="4" name="_dlc_policyId">
    <vt:lpwstr/>
  </property>
  <property fmtid="{D5CDD505-2E9C-101B-9397-08002B2CF9AE}" pid="5" name="ItemRetentionFormula">
    <vt:lpwstr/>
  </property>
</Properties>
</file>